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A62F4-5FC5-44CB-ABDE-34601B902D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225A14-8EFE-4D60-A4DD-A0ACEF92C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A6217-D5D3-40B2-A713-69AB330B1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C8DD5-C479-42A4-815F-277910E79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A2A79-7043-4ED8-B192-3D21A40A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093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542D7-01AE-40C0-956C-40F9CAD82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35FDC2-E078-48D9-8F6E-C60A9155C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2C315-11D2-4ADA-BC7E-87C421411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655B3-6393-4130-850C-A8E108E36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5E573-13E7-462D-A052-9DC5E5FD3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508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8EE79B-7B78-4E64-AE17-85559D8B42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D222B6-E75C-49F9-9462-A28CEBE4F1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FD439-C863-46C8-94EE-0147B85CE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21D5C-71CF-4EA0-A557-D18C925EB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AADD0-A6CC-4277-98E6-D5C2F8CFB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72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0CB55-811C-4C70-A76B-A5DFCC048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940AE-E3BC-4DA2-9D12-7CC4494DA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876B3-5256-4E3B-91E4-93D9064E0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31F9D-D9EB-400B-A1CF-4F08BAE45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7F395-7BE6-4FAD-AF8D-5B75353D3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440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4B106-B0BB-4E92-9B61-80DB2CBF8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CD054A-1007-492F-8C53-F9B8C55AE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DE754-5953-4F28-8B49-CDBDA9D30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6B86E-9AD4-42EC-81D3-5CC26046E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950A3-C835-4D0B-9932-51B838B99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261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853B6-1113-469A-820E-32A13EE6E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FC420-D81F-4586-9F34-FA8BD44AE0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80888-DA95-459F-8F3D-58E2DADBA6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5B8F7-A5BA-4D96-A993-DF23E8DA9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90DCDA-653B-48B4-B3C9-E6521F4E1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59DD2-1F13-45FF-B107-DB9D8F8BC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34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132F9-13A5-43BC-9BEC-527015FFC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FBAB0-089C-4D17-B7D4-59AAB64F08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CA918-D578-43B5-AAED-975B0C303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81B94D-6BBA-4012-9B47-7372283D21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E4116-72A9-4DF7-8DA2-0054105DB1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20F97-B127-48AA-85E5-E3A21B2D9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66DD59-3A56-47CB-A72C-CA4C62C75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A8E31E-D69A-4DB7-9003-B63561927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035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3C90-2DBE-48B5-B5CE-C63447052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D4A495-D26A-4462-ADD4-1B7F2531B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5F70A3-6234-49A8-8178-0FE3F90C7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FD0D8-C93F-455D-A0EE-684FD3100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04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DEECF7-BC40-4659-928E-BB57B0191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3398A8-6DBB-443C-82C5-FF295EE77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B0313A-1024-49D3-B4A4-12645B51A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09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47FD6-1431-4833-B2E6-A15AB824F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E4DC-08AE-41A3-9D09-E7C90149F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8F85B-18C6-4105-9BC7-0AECAF0BD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2C895-61FD-46B0-A6FC-393819CEC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678F30-70AE-4FFD-BD00-05CF15D2C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BF84DA-FEAF-4DEB-BFBB-96CF80C78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28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57A46-E05F-4004-A406-F32E8472E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D42789-5A43-409A-9D5D-F43CD4F434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D00EDB-F35A-4A67-BD04-E1B1A3CE9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65AAD6-567B-4E0E-9287-71B35E2B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578B36-134A-4135-82DD-F1A359CCF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3AFC42-B763-47BC-9C05-3C0BC0DA9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55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F2B32A-3340-452F-BE4E-138D6A962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BB8597-6751-4165-A412-325160A18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78B0A-C82F-49D4-B320-533A8225C4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3A913-766B-4AC7-8F2F-BBF9BA2F559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25F52-765B-4B5D-AC7B-8F5C7A0AD9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A0F16-3CE5-451D-B339-129D3B0A8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554F07-6FB3-4695-83B1-4A2A4F51A7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072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2"/>
              </a:gs>
              <a:gs pos="25000">
                <a:schemeClr val="accent2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2F5CBE-E634-4586-8FF8-87EA800789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US" b="1">
                <a:solidFill>
                  <a:srgbClr val="7030A0"/>
                </a:solidFill>
              </a:rPr>
              <a:t>STACK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671640-37F7-4251-9EAA-081A3C825D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3600">
                <a:solidFill>
                  <a:srgbClr val="C00000"/>
                </a:solidFill>
              </a:rPr>
              <a:t>ASSEMBLY LANGUAGE</a:t>
            </a:r>
            <a:endParaRPr lang="en-US" sz="3600" dirty="0">
              <a:solidFill>
                <a:srgbClr val="C00000"/>
              </a:solidFill>
            </a:endParaRPr>
          </a:p>
        </p:txBody>
      </p:sp>
      <p:sp>
        <p:nvSpPr>
          <p:cNvPr id="39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2"/>
                </a:gs>
                <a:gs pos="23000">
                  <a:schemeClr val="accent2"/>
                </a:gs>
                <a:gs pos="8300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2" name="Graphic 31" descr="Database">
            <a:extLst>
              <a:ext uri="{FF2B5EF4-FFF2-40B4-BE49-F238E27FC236}">
                <a16:creationId xmlns:a16="http://schemas.microsoft.com/office/drawing/2014/main" id="{40DB113A-1302-4ACF-84F4-CEF0E42E14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579181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E70C76-9125-443E-BF49-CE701F2B7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667" y="0"/>
            <a:ext cx="9172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91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91B336-E336-4FC5-8650-22B2C9573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485" y="0"/>
            <a:ext cx="96570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985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8BB60B-0D0F-4CAB-837B-C4EC5E54B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578" y="0"/>
            <a:ext cx="101248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209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4418E4-4FA0-4464-B147-812950A03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523" y="0"/>
            <a:ext cx="10254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541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EF070178-DC3F-4A23-B357-1F2710E645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3D5458-6714-4AC5-9650-B57A093EF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605" y="0"/>
            <a:ext cx="100667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976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C3E80F-137A-48BA-8D93-9CAD839FF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578" y="0"/>
            <a:ext cx="101248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630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CA568B9-93C1-4379-AD2C-8FA9D940A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229" y="0"/>
            <a:ext cx="101015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657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C7D860-2259-42ED-9A4D-59A5C2791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4338" y="0"/>
            <a:ext cx="90033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008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45F9B8-E470-4580-93DD-5228BADF1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532" y="0"/>
            <a:ext cx="100169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441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17F555-3923-4185-8399-FD9BE4F42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971" y="0"/>
            <a:ext cx="9106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22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BB0C3D-DD38-46AD-9084-9BA6FB515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STACK LAB</a:t>
            </a:r>
          </a:p>
        </p:txBody>
      </p:sp>
      <p:sp>
        <p:nvSpPr>
          <p:cNvPr id="26" name="Freeform: Shape 1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621CA5-BC0D-4335-9A8B-93A7656227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26" r="-1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154110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DBCE29-8678-4089-BA47-CF5387CBF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302" y="0"/>
            <a:ext cx="100093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296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Office PowerPoint</Application>
  <PresentationFormat>Widescreen</PresentationFormat>
  <Paragraphs>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STACK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STACK LAB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STACK</dc:title>
  <dc:creator>farheen</dc:creator>
  <cp:lastModifiedBy>farheen</cp:lastModifiedBy>
  <cp:revision>1</cp:revision>
  <dcterms:created xsi:type="dcterms:W3CDTF">2020-12-06T06:35:09Z</dcterms:created>
  <dcterms:modified xsi:type="dcterms:W3CDTF">2020-12-06T06:35:19Z</dcterms:modified>
</cp:coreProperties>
</file>